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8"/>
  </p:notesMasterIdLst>
  <p:handoutMasterIdLst>
    <p:handoutMasterId r:id="rId19"/>
  </p:handoutMasterIdLst>
  <p:sldIdLst>
    <p:sldId id="265" r:id="rId2"/>
    <p:sldId id="310" r:id="rId3"/>
    <p:sldId id="311" r:id="rId4"/>
    <p:sldId id="313" r:id="rId5"/>
    <p:sldId id="320" r:id="rId6"/>
    <p:sldId id="321" r:id="rId7"/>
    <p:sldId id="322" r:id="rId8"/>
    <p:sldId id="323" r:id="rId9"/>
    <p:sldId id="324" r:id="rId10"/>
    <p:sldId id="325" r:id="rId11"/>
    <p:sldId id="327" r:id="rId12"/>
    <p:sldId id="326" r:id="rId13"/>
    <p:sldId id="328" r:id="rId14"/>
    <p:sldId id="329" r:id="rId15"/>
    <p:sldId id="330" r:id="rId16"/>
    <p:sldId id="331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2E5D3-375D-4346-A5D6-F000EBA9B6F4}" v="44" dt="2021-06-22T01:34:48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29" autoAdjust="0"/>
  </p:normalViewPr>
  <p:slideViewPr>
    <p:cSldViewPr showGuides="1">
      <p:cViewPr varScale="1">
        <p:scale>
          <a:sx n="116" d="100"/>
          <a:sy n="116" d="100"/>
        </p:scale>
        <p:origin x="102" y="3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, Cheryl" userId="e09b7953-c7c8-4c62-9c28-1754669e74e0" providerId="ADAL" clId="{1A32E5D3-375D-4346-A5D6-F000EBA9B6F4}"/>
    <pc:docChg chg="undo custSel addSld delSld modSld sldOrd">
      <pc:chgData name="Wang, Cheryl" userId="e09b7953-c7c8-4c62-9c28-1754669e74e0" providerId="ADAL" clId="{1A32E5D3-375D-4346-A5D6-F000EBA9B6F4}" dt="2021-06-22T01:41:20.790" v="1173" actId="20577"/>
      <pc:docMkLst>
        <pc:docMk/>
      </pc:docMkLst>
      <pc:sldChg chg="addSp delSp modSp mod setBg setClrOvrMap">
        <pc:chgData name="Wang, Cheryl" userId="e09b7953-c7c8-4c62-9c28-1754669e74e0" providerId="ADAL" clId="{1A32E5D3-375D-4346-A5D6-F000EBA9B6F4}" dt="2021-06-21T23:40:04.676" v="57" actId="6549"/>
        <pc:sldMkLst>
          <pc:docMk/>
          <pc:sldMk cId="2139132589" sldId="310"/>
        </pc:sldMkLst>
        <pc:spChg chg="mod">
          <ac:chgData name="Wang, Cheryl" userId="e09b7953-c7c8-4c62-9c28-1754669e74e0" providerId="ADAL" clId="{1A32E5D3-375D-4346-A5D6-F000EBA9B6F4}" dt="2021-06-21T23:36:49.444" v="2" actId="26606"/>
          <ac:spMkLst>
            <pc:docMk/>
            <pc:sldMk cId="2139132589" sldId="310"/>
            <ac:spMk id="13" creationId="{00000000-0000-0000-0000-000000000000}"/>
          </ac:spMkLst>
        </pc:spChg>
        <pc:spChg chg="mod">
          <ac:chgData name="Wang, Cheryl" userId="e09b7953-c7c8-4c62-9c28-1754669e74e0" providerId="ADAL" clId="{1A32E5D3-375D-4346-A5D6-F000EBA9B6F4}" dt="2021-06-21T23:40:04.676" v="57" actId="6549"/>
          <ac:spMkLst>
            <pc:docMk/>
            <pc:sldMk cId="2139132589" sldId="310"/>
            <ac:spMk id="14" creationId="{00000000-0000-0000-0000-000000000000}"/>
          </ac:spMkLst>
        </pc:spChg>
        <pc:spChg chg="del">
          <ac:chgData name="Wang, Cheryl" userId="e09b7953-c7c8-4c62-9c28-1754669e74e0" providerId="ADAL" clId="{1A32E5D3-375D-4346-A5D6-F000EBA9B6F4}" dt="2021-06-21T23:36:49.444" v="2" actId="26606"/>
          <ac:spMkLst>
            <pc:docMk/>
            <pc:sldMk cId="2139132589" sldId="310"/>
            <ac:spMk id="53" creationId="{E009DD9B-5EE2-4C0D-8B2B-351C8C102205}"/>
          </ac:spMkLst>
        </pc:spChg>
        <pc:spChg chg="del">
          <ac:chgData name="Wang, Cheryl" userId="e09b7953-c7c8-4c62-9c28-1754669e74e0" providerId="ADAL" clId="{1A32E5D3-375D-4346-A5D6-F000EBA9B6F4}" dt="2021-06-21T23:36:49.444" v="2" actId="26606"/>
          <ac:spMkLst>
            <pc:docMk/>
            <pc:sldMk cId="2139132589" sldId="310"/>
            <ac:spMk id="55" creationId="{E720DB99-7745-4E75-9D96-AAB6D55C531E}"/>
          </ac:spMkLst>
        </pc:spChg>
        <pc:spChg chg="del">
          <ac:chgData name="Wang, Cheryl" userId="e09b7953-c7c8-4c62-9c28-1754669e74e0" providerId="ADAL" clId="{1A32E5D3-375D-4346-A5D6-F000EBA9B6F4}" dt="2021-06-21T23:36:49.444" v="2" actId="26606"/>
          <ac:spMkLst>
            <pc:docMk/>
            <pc:sldMk cId="2139132589" sldId="310"/>
            <ac:spMk id="57" creationId="{D68803C4-E159-4360-B7BB-74205C8F782D}"/>
          </ac:spMkLst>
        </pc:spChg>
        <pc:spChg chg="del">
          <ac:chgData name="Wang, Cheryl" userId="e09b7953-c7c8-4c62-9c28-1754669e74e0" providerId="ADAL" clId="{1A32E5D3-375D-4346-A5D6-F000EBA9B6F4}" dt="2021-06-21T23:36:49.444" v="2" actId="26606"/>
          <ac:spMkLst>
            <pc:docMk/>
            <pc:sldMk cId="2139132589" sldId="310"/>
            <ac:spMk id="59" creationId="{504B0465-3B07-49BF-BEA7-D81476246293}"/>
          </ac:spMkLst>
        </pc:spChg>
        <pc:spChg chg="del">
          <ac:chgData name="Wang, Cheryl" userId="e09b7953-c7c8-4c62-9c28-1754669e74e0" providerId="ADAL" clId="{1A32E5D3-375D-4346-A5D6-F000EBA9B6F4}" dt="2021-06-21T23:36:49.444" v="2" actId="26606"/>
          <ac:spMkLst>
            <pc:docMk/>
            <pc:sldMk cId="2139132589" sldId="310"/>
            <ac:spMk id="61" creationId="{49B7FFA5-14CB-4A4F-9BCC-CA3AA5D9D276}"/>
          </ac:spMkLst>
        </pc:spChg>
        <pc:spChg chg="del">
          <ac:chgData name="Wang, Cheryl" userId="e09b7953-c7c8-4c62-9c28-1754669e74e0" providerId="ADAL" clId="{1A32E5D3-375D-4346-A5D6-F000EBA9B6F4}" dt="2021-06-21T23:36:49.444" v="2" actId="26606"/>
          <ac:spMkLst>
            <pc:docMk/>
            <pc:sldMk cId="2139132589" sldId="310"/>
            <ac:spMk id="63" creationId="{04E48745-7512-4EC2-9E20-9092D12150CA}"/>
          </ac:spMkLst>
        </pc:spChg>
        <pc:spChg chg="add">
          <ac:chgData name="Wang, Cheryl" userId="e09b7953-c7c8-4c62-9c28-1754669e74e0" providerId="ADAL" clId="{1A32E5D3-375D-4346-A5D6-F000EBA9B6F4}" dt="2021-06-21T23:36:49.444" v="2" actId="26606"/>
          <ac:spMkLst>
            <pc:docMk/>
            <pc:sldMk cId="2139132589" sldId="310"/>
            <ac:spMk id="68" creationId="{2A0E4E09-FC02-4ADC-951A-3FFA90B6FE39}"/>
          </ac:spMkLst>
        </pc:spChg>
        <pc:spChg chg="add">
          <ac:chgData name="Wang, Cheryl" userId="e09b7953-c7c8-4c62-9c28-1754669e74e0" providerId="ADAL" clId="{1A32E5D3-375D-4346-A5D6-F000EBA9B6F4}" dt="2021-06-21T23:36:49.444" v="2" actId="26606"/>
          <ac:spMkLst>
            <pc:docMk/>
            <pc:sldMk cId="2139132589" sldId="310"/>
            <ac:spMk id="70" creationId="{9453FF84-60C1-4EA8-B49B-1B8C2D0C589F}"/>
          </ac:spMkLst>
        </pc:spChg>
        <pc:picChg chg="mod">
          <ac:chgData name="Wang, Cheryl" userId="e09b7953-c7c8-4c62-9c28-1754669e74e0" providerId="ADAL" clId="{1A32E5D3-375D-4346-A5D6-F000EBA9B6F4}" dt="2021-06-21T23:37:04.048" v="3" actId="1076"/>
          <ac:picMkLst>
            <pc:docMk/>
            <pc:sldMk cId="2139132589" sldId="310"/>
            <ac:picMk id="4" creationId="{4109D5F0-2348-4584-9844-C3205659FEC0}"/>
          </ac:picMkLst>
        </pc:picChg>
      </pc:sldChg>
      <pc:sldChg chg="modSp mod">
        <pc:chgData name="Wang, Cheryl" userId="e09b7953-c7c8-4c62-9c28-1754669e74e0" providerId="ADAL" clId="{1A32E5D3-375D-4346-A5D6-F000EBA9B6F4}" dt="2021-06-21T23:42:01.147" v="71" actId="14100"/>
        <pc:sldMkLst>
          <pc:docMk/>
          <pc:sldMk cId="3106206852" sldId="311"/>
        </pc:sldMkLst>
        <pc:spChg chg="mod">
          <ac:chgData name="Wang, Cheryl" userId="e09b7953-c7c8-4c62-9c28-1754669e74e0" providerId="ADAL" clId="{1A32E5D3-375D-4346-A5D6-F000EBA9B6F4}" dt="2021-06-21T23:40:31.038" v="65" actId="6549"/>
          <ac:spMkLst>
            <pc:docMk/>
            <pc:sldMk cId="3106206852" sldId="311"/>
            <ac:spMk id="13" creationId="{00000000-0000-0000-0000-000000000000}"/>
          </ac:spMkLst>
        </pc:spChg>
        <pc:graphicFrameChg chg="mod">
          <ac:chgData name="Wang, Cheryl" userId="e09b7953-c7c8-4c62-9c28-1754669e74e0" providerId="ADAL" clId="{1A32E5D3-375D-4346-A5D6-F000EBA9B6F4}" dt="2021-06-21T23:42:01.147" v="71" actId="14100"/>
          <ac:graphicFrameMkLst>
            <pc:docMk/>
            <pc:sldMk cId="3106206852" sldId="311"/>
            <ac:graphicFrameMk id="6" creationId="{00000000-0000-0000-0000-000000000000}"/>
          </ac:graphicFrameMkLst>
        </pc:graphicFrameChg>
      </pc:sldChg>
      <pc:sldChg chg="del">
        <pc:chgData name="Wang, Cheryl" userId="e09b7953-c7c8-4c62-9c28-1754669e74e0" providerId="ADAL" clId="{1A32E5D3-375D-4346-A5D6-F000EBA9B6F4}" dt="2021-06-22T01:22:42.344" v="502" actId="47"/>
        <pc:sldMkLst>
          <pc:docMk/>
          <pc:sldMk cId="462238070" sldId="312"/>
        </pc:sldMkLst>
      </pc:sldChg>
      <pc:sldChg chg="addSp delSp modSp mod">
        <pc:chgData name="Wang, Cheryl" userId="e09b7953-c7c8-4c62-9c28-1754669e74e0" providerId="ADAL" clId="{1A32E5D3-375D-4346-A5D6-F000EBA9B6F4}" dt="2021-06-22T01:06:26.222" v="183" actId="27636"/>
        <pc:sldMkLst>
          <pc:docMk/>
          <pc:sldMk cId="4206988261" sldId="313"/>
        </pc:sldMkLst>
        <pc:spChg chg="mod">
          <ac:chgData name="Wang, Cheryl" userId="e09b7953-c7c8-4c62-9c28-1754669e74e0" providerId="ADAL" clId="{1A32E5D3-375D-4346-A5D6-F000EBA9B6F4}" dt="2021-06-22T01:06:26.222" v="183" actId="27636"/>
          <ac:spMkLst>
            <pc:docMk/>
            <pc:sldMk cId="4206988261" sldId="313"/>
            <ac:spMk id="2" creationId="{00000000-0000-0000-0000-000000000000}"/>
          </ac:spMkLst>
        </pc:spChg>
        <pc:spChg chg="mod">
          <ac:chgData name="Wang, Cheryl" userId="e09b7953-c7c8-4c62-9c28-1754669e74e0" providerId="ADAL" clId="{1A32E5D3-375D-4346-A5D6-F000EBA9B6F4}" dt="2021-06-22T01:06:17.157" v="181" actId="20577"/>
          <ac:spMkLst>
            <pc:docMk/>
            <pc:sldMk cId="4206988261" sldId="313"/>
            <ac:spMk id="3" creationId="{00000000-0000-0000-0000-000000000000}"/>
          </ac:spMkLst>
        </pc:spChg>
        <pc:spChg chg="add del mod">
          <ac:chgData name="Wang, Cheryl" userId="e09b7953-c7c8-4c62-9c28-1754669e74e0" providerId="ADAL" clId="{1A32E5D3-375D-4346-A5D6-F000EBA9B6F4}" dt="2021-06-21T23:46:57.251" v="151" actId="478"/>
          <ac:spMkLst>
            <pc:docMk/>
            <pc:sldMk cId="4206988261" sldId="313"/>
            <ac:spMk id="5" creationId="{E4613EA3-9DBB-477A-B77F-48A76EE60920}"/>
          </ac:spMkLst>
        </pc:spChg>
        <pc:graphicFrameChg chg="del modGraphic">
          <ac:chgData name="Wang, Cheryl" userId="e09b7953-c7c8-4c62-9c28-1754669e74e0" providerId="ADAL" clId="{1A32E5D3-375D-4346-A5D6-F000EBA9B6F4}" dt="2021-06-21T23:46:38.732" v="147" actId="478"/>
          <ac:graphicFrameMkLst>
            <pc:docMk/>
            <pc:sldMk cId="4206988261" sldId="313"/>
            <ac:graphicFrameMk id="9" creationId="{00000000-0000-0000-0000-000000000000}"/>
          </ac:graphicFrameMkLst>
        </pc:graphicFrameChg>
        <pc:picChg chg="add mod modCrop">
          <ac:chgData name="Wang, Cheryl" userId="e09b7953-c7c8-4c62-9c28-1754669e74e0" providerId="ADAL" clId="{1A32E5D3-375D-4346-A5D6-F000EBA9B6F4}" dt="2021-06-21T23:47:30.414" v="160" actId="732"/>
          <ac:picMkLst>
            <pc:docMk/>
            <pc:sldMk cId="4206988261" sldId="313"/>
            <ac:picMk id="7" creationId="{97A92512-B2BB-495A-9B83-3F5BDCB3087A}"/>
          </ac:picMkLst>
        </pc:picChg>
        <pc:picChg chg="add mod modCrop">
          <ac:chgData name="Wang, Cheryl" userId="e09b7953-c7c8-4c62-9c28-1754669e74e0" providerId="ADAL" clId="{1A32E5D3-375D-4346-A5D6-F000EBA9B6F4}" dt="2021-06-21T23:47:22.344" v="159" actId="14100"/>
          <ac:picMkLst>
            <pc:docMk/>
            <pc:sldMk cId="4206988261" sldId="313"/>
            <ac:picMk id="8" creationId="{EA1103E0-0FF2-4EFC-ACEB-A5312F41EF0E}"/>
          </ac:picMkLst>
        </pc:picChg>
      </pc:sldChg>
      <pc:sldChg chg="del">
        <pc:chgData name="Wang, Cheryl" userId="e09b7953-c7c8-4c62-9c28-1754669e74e0" providerId="ADAL" clId="{1A32E5D3-375D-4346-A5D6-F000EBA9B6F4}" dt="2021-06-22T01:22:44.244" v="503" actId="47"/>
        <pc:sldMkLst>
          <pc:docMk/>
          <pc:sldMk cId="2478160142" sldId="314"/>
        </pc:sldMkLst>
      </pc:sldChg>
      <pc:sldChg chg="del">
        <pc:chgData name="Wang, Cheryl" userId="e09b7953-c7c8-4c62-9c28-1754669e74e0" providerId="ADAL" clId="{1A32E5D3-375D-4346-A5D6-F000EBA9B6F4}" dt="2021-06-22T01:34:11.184" v="984" actId="47"/>
        <pc:sldMkLst>
          <pc:docMk/>
          <pc:sldMk cId="2681425051" sldId="315"/>
        </pc:sldMkLst>
      </pc:sldChg>
      <pc:sldChg chg="del">
        <pc:chgData name="Wang, Cheryl" userId="e09b7953-c7c8-4c62-9c28-1754669e74e0" providerId="ADAL" clId="{1A32E5D3-375D-4346-A5D6-F000EBA9B6F4}" dt="2021-06-22T01:34:12.382" v="985" actId="47"/>
        <pc:sldMkLst>
          <pc:docMk/>
          <pc:sldMk cId="2590506655" sldId="316"/>
        </pc:sldMkLst>
      </pc:sldChg>
      <pc:sldChg chg="del">
        <pc:chgData name="Wang, Cheryl" userId="e09b7953-c7c8-4c62-9c28-1754669e74e0" providerId="ADAL" clId="{1A32E5D3-375D-4346-A5D6-F000EBA9B6F4}" dt="2021-06-22T01:34:13.411" v="986" actId="47"/>
        <pc:sldMkLst>
          <pc:docMk/>
          <pc:sldMk cId="1735722345" sldId="317"/>
        </pc:sldMkLst>
      </pc:sldChg>
      <pc:sldChg chg="del">
        <pc:chgData name="Wang, Cheryl" userId="e09b7953-c7c8-4c62-9c28-1754669e74e0" providerId="ADAL" clId="{1A32E5D3-375D-4346-A5D6-F000EBA9B6F4}" dt="2021-06-22T01:34:14.392" v="987" actId="47"/>
        <pc:sldMkLst>
          <pc:docMk/>
          <pc:sldMk cId="2765137111" sldId="318"/>
        </pc:sldMkLst>
      </pc:sldChg>
      <pc:sldChg chg="del">
        <pc:chgData name="Wang, Cheryl" userId="e09b7953-c7c8-4c62-9c28-1754669e74e0" providerId="ADAL" clId="{1A32E5D3-375D-4346-A5D6-F000EBA9B6F4}" dt="2021-06-22T01:34:15.801" v="988" actId="47"/>
        <pc:sldMkLst>
          <pc:docMk/>
          <pc:sldMk cId="1108506989" sldId="319"/>
        </pc:sldMkLst>
      </pc:sldChg>
      <pc:sldChg chg="addSp delSp modSp add mod">
        <pc:chgData name="Wang, Cheryl" userId="e09b7953-c7c8-4c62-9c28-1754669e74e0" providerId="ADAL" clId="{1A32E5D3-375D-4346-A5D6-F000EBA9B6F4}" dt="2021-06-21T23:48:12.111" v="171" actId="14100"/>
        <pc:sldMkLst>
          <pc:docMk/>
          <pc:sldMk cId="998609124" sldId="320"/>
        </pc:sldMkLst>
        <pc:spChg chg="mod">
          <ac:chgData name="Wang, Cheryl" userId="e09b7953-c7c8-4c62-9c28-1754669e74e0" providerId="ADAL" clId="{1A32E5D3-375D-4346-A5D6-F000EBA9B6F4}" dt="2021-06-21T23:48:06.536" v="170" actId="27636"/>
          <ac:spMkLst>
            <pc:docMk/>
            <pc:sldMk cId="998609124" sldId="320"/>
            <ac:spMk id="2" creationId="{00000000-0000-0000-0000-000000000000}"/>
          </ac:spMkLst>
        </pc:spChg>
        <pc:spChg chg="del mod">
          <ac:chgData name="Wang, Cheryl" userId="e09b7953-c7c8-4c62-9c28-1754669e74e0" providerId="ADAL" clId="{1A32E5D3-375D-4346-A5D6-F000EBA9B6F4}" dt="2021-06-21T23:47:45.061" v="164" actId="478"/>
          <ac:spMkLst>
            <pc:docMk/>
            <pc:sldMk cId="998609124" sldId="320"/>
            <ac:spMk id="3" creationId="{00000000-0000-0000-0000-000000000000}"/>
          </ac:spMkLst>
        </pc:spChg>
        <pc:spChg chg="add del mod">
          <ac:chgData name="Wang, Cheryl" userId="e09b7953-c7c8-4c62-9c28-1754669e74e0" providerId="ADAL" clId="{1A32E5D3-375D-4346-A5D6-F000EBA9B6F4}" dt="2021-06-21T23:47:54.237" v="166"/>
          <ac:spMkLst>
            <pc:docMk/>
            <pc:sldMk cId="998609124" sldId="320"/>
            <ac:spMk id="5" creationId="{CEC8FD82-260E-48D2-BD74-28F48811C53C}"/>
          </ac:spMkLst>
        </pc:spChg>
        <pc:picChg chg="del">
          <ac:chgData name="Wang, Cheryl" userId="e09b7953-c7c8-4c62-9c28-1754669e74e0" providerId="ADAL" clId="{1A32E5D3-375D-4346-A5D6-F000EBA9B6F4}" dt="2021-06-21T23:47:46.048" v="165" actId="478"/>
          <ac:picMkLst>
            <pc:docMk/>
            <pc:sldMk cId="998609124" sldId="320"/>
            <ac:picMk id="7" creationId="{97A92512-B2BB-495A-9B83-3F5BDCB3087A}"/>
          </ac:picMkLst>
        </pc:picChg>
        <pc:picChg chg="del">
          <ac:chgData name="Wang, Cheryl" userId="e09b7953-c7c8-4c62-9c28-1754669e74e0" providerId="ADAL" clId="{1A32E5D3-375D-4346-A5D6-F000EBA9B6F4}" dt="2021-06-21T23:47:44.244" v="163" actId="478"/>
          <ac:picMkLst>
            <pc:docMk/>
            <pc:sldMk cId="998609124" sldId="320"/>
            <ac:picMk id="8" creationId="{EA1103E0-0FF2-4EFC-ACEB-A5312F41EF0E}"/>
          </ac:picMkLst>
        </pc:picChg>
        <pc:picChg chg="add mod">
          <ac:chgData name="Wang, Cheryl" userId="e09b7953-c7c8-4c62-9c28-1754669e74e0" providerId="ADAL" clId="{1A32E5D3-375D-4346-A5D6-F000EBA9B6F4}" dt="2021-06-21T23:48:12.111" v="171" actId="14100"/>
          <ac:picMkLst>
            <pc:docMk/>
            <pc:sldMk cId="998609124" sldId="320"/>
            <ac:picMk id="9" creationId="{CFFB81DD-8331-46CA-83A2-1627B6130547}"/>
          </ac:picMkLst>
        </pc:picChg>
      </pc:sldChg>
      <pc:sldChg chg="addSp delSp modSp add mod">
        <pc:chgData name="Wang, Cheryl" userId="e09b7953-c7c8-4c62-9c28-1754669e74e0" providerId="ADAL" clId="{1A32E5D3-375D-4346-A5D6-F000EBA9B6F4}" dt="2021-06-22T01:10:08.686" v="217" actId="1076"/>
        <pc:sldMkLst>
          <pc:docMk/>
          <pc:sldMk cId="2062263401" sldId="321"/>
        </pc:sldMkLst>
        <pc:spChg chg="mod">
          <ac:chgData name="Wang, Cheryl" userId="e09b7953-c7c8-4c62-9c28-1754669e74e0" providerId="ADAL" clId="{1A32E5D3-375D-4346-A5D6-F000EBA9B6F4}" dt="2021-06-22T01:06:33.460" v="185" actId="27636"/>
          <ac:spMkLst>
            <pc:docMk/>
            <pc:sldMk cId="2062263401" sldId="321"/>
            <ac:spMk id="2" creationId="{00000000-0000-0000-0000-000000000000}"/>
          </ac:spMkLst>
        </pc:spChg>
        <pc:spChg chg="mod">
          <ac:chgData name="Wang, Cheryl" userId="e09b7953-c7c8-4c62-9c28-1754669e74e0" providerId="ADAL" clId="{1A32E5D3-375D-4346-A5D6-F000EBA9B6F4}" dt="2021-06-22T01:09:15.619" v="208" actId="6549"/>
          <ac:spMkLst>
            <pc:docMk/>
            <pc:sldMk cId="2062263401" sldId="321"/>
            <ac:spMk id="3" creationId="{00000000-0000-0000-0000-000000000000}"/>
          </ac:spMkLst>
        </pc:spChg>
        <pc:picChg chg="add del mod">
          <ac:chgData name="Wang, Cheryl" userId="e09b7953-c7c8-4c62-9c28-1754669e74e0" providerId="ADAL" clId="{1A32E5D3-375D-4346-A5D6-F000EBA9B6F4}" dt="2021-06-22T01:09:43.478" v="210" actId="478"/>
          <ac:picMkLst>
            <pc:docMk/>
            <pc:sldMk cId="2062263401" sldId="321"/>
            <ac:picMk id="6" creationId="{0A6137BD-132D-4CEC-86D5-C1F2B1320277}"/>
          </ac:picMkLst>
        </pc:picChg>
        <pc:picChg chg="del">
          <ac:chgData name="Wang, Cheryl" userId="e09b7953-c7c8-4c62-9c28-1754669e74e0" providerId="ADAL" clId="{1A32E5D3-375D-4346-A5D6-F000EBA9B6F4}" dt="2021-06-22T01:07:31.892" v="191" actId="478"/>
          <ac:picMkLst>
            <pc:docMk/>
            <pc:sldMk cId="2062263401" sldId="321"/>
            <ac:picMk id="7" creationId="{97A92512-B2BB-495A-9B83-3F5BDCB3087A}"/>
          </ac:picMkLst>
        </pc:picChg>
        <pc:picChg chg="del">
          <ac:chgData name="Wang, Cheryl" userId="e09b7953-c7c8-4c62-9c28-1754669e74e0" providerId="ADAL" clId="{1A32E5D3-375D-4346-A5D6-F000EBA9B6F4}" dt="2021-06-22T01:07:25.311" v="189" actId="478"/>
          <ac:picMkLst>
            <pc:docMk/>
            <pc:sldMk cId="2062263401" sldId="321"/>
            <ac:picMk id="8" creationId="{EA1103E0-0FF2-4EFC-ACEB-A5312F41EF0E}"/>
          </ac:picMkLst>
        </pc:picChg>
        <pc:picChg chg="add mod">
          <ac:chgData name="Wang, Cheryl" userId="e09b7953-c7c8-4c62-9c28-1754669e74e0" providerId="ADAL" clId="{1A32E5D3-375D-4346-A5D6-F000EBA9B6F4}" dt="2021-06-22T01:10:05.495" v="216" actId="1076"/>
          <ac:picMkLst>
            <pc:docMk/>
            <pc:sldMk cId="2062263401" sldId="321"/>
            <ac:picMk id="9" creationId="{1E723E7C-6430-421C-A7E8-BD4D616C8CB8}"/>
          </ac:picMkLst>
        </pc:picChg>
        <pc:picChg chg="add mod modCrop">
          <ac:chgData name="Wang, Cheryl" userId="e09b7953-c7c8-4c62-9c28-1754669e74e0" providerId="ADAL" clId="{1A32E5D3-375D-4346-A5D6-F000EBA9B6F4}" dt="2021-06-22T01:10:08.686" v="217" actId="1076"/>
          <ac:picMkLst>
            <pc:docMk/>
            <pc:sldMk cId="2062263401" sldId="321"/>
            <ac:picMk id="10" creationId="{FCB50F79-B8F5-44EA-B3D0-C4471A6547F6}"/>
          </ac:picMkLst>
        </pc:picChg>
      </pc:sldChg>
      <pc:sldChg chg="addSp delSp modSp add mod">
        <pc:chgData name="Wang, Cheryl" userId="e09b7953-c7c8-4c62-9c28-1754669e74e0" providerId="ADAL" clId="{1A32E5D3-375D-4346-A5D6-F000EBA9B6F4}" dt="2021-06-22T01:11:39.102" v="253" actId="1076"/>
        <pc:sldMkLst>
          <pc:docMk/>
          <pc:sldMk cId="3033283053" sldId="322"/>
        </pc:sldMkLst>
        <pc:spChg chg="mod">
          <ac:chgData name="Wang, Cheryl" userId="e09b7953-c7c8-4c62-9c28-1754669e74e0" providerId="ADAL" clId="{1A32E5D3-375D-4346-A5D6-F000EBA9B6F4}" dt="2021-06-22T01:11:24.823" v="251" actId="14100"/>
          <ac:spMkLst>
            <pc:docMk/>
            <pc:sldMk cId="3033283053" sldId="322"/>
            <ac:spMk id="2" creationId="{00000000-0000-0000-0000-000000000000}"/>
          </ac:spMkLst>
        </pc:spChg>
        <pc:spChg chg="mod">
          <ac:chgData name="Wang, Cheryl" userId="e09b7953-c7c8-4c62-9c28-1754669e74e0" providerId="ADAL" clId="{1A32E5D3-375D-4346-A5D6-F000EBA9B6F4}" dt="2021-06-22T01:11:08.922" v="247" actId="20577"/>
          <ac:spMkLst>
            <pc:docMk/>
            <pc:sldMk cId="3033283053" sldId="322"/>
            <ac:spMk id="3" creationId="{00000000-0000-0000-0000-000000000000}"/>
          </ac:spMkLst>
        </pc:spChg>
        <pc:picChg chg="add mod">
          <ac:chgData name="Wang, Cheryl" userId="e09b7953-c7c8-4c62-9c28-1754669e74e0" providerId="ADAL" clId="{1A32E5D3-375D-4346-A5D6-F000EBA9B6F4}" dt="2021-06-22T01:11:39.102" v="253" actId="1076"/>
          <ac:picMkLst>
            <pc:docMk/>
            <pc:sldMk cId="3033283053" sldId="322"/>
            <ac:picMk id="6" creationId="{D776951C-3ABD-4590-868F-E0712133B650}"/>
          </ac:picMkLst>
        </pc:picChg>
        <pc:picChg chg="del">
          <ac:chgData name="Wang, Cheryl" userId="e09b7953-c7c8-4c62-9c28-1754669e74e0" providerId="ADAL" clId="{1A32E5D3-375D-4346-A5D6-F000EBA9B6F4}" dt="2021-06-22T01:10:33.506" v="224" actId="478"/>
          <ac:picMkLst>
            <pc:docMk/>
            <pc:sldMk cId="3033283053" sldId="322"/>
            <ac:picMk id="9" creationId="{1E723E7C-6430-421C-A7E8-BD4D616C8CB8}"/>
          </ac:picMkLst>
        </pc:picChg>
        <pc:picChg chg="del">
          <ac:chgData name="Wang, Cheryl" userId="e09b7953-c7c8-4c62-9c28-1754669e74e0" providerId="ADAL" clId="{1A32E5D3-375D-4346-A5D6-F000EBA9B6F4}" dt="2021-06-22T01:10:35.059" v="225" actId="478"/>
          <ac:picMkLst>
            <pc:docMk/>
            <pc:sldMk cId="3033283053" sldId="322"/>
            <ac:picMk id="10" creationId="{FCB50F79-B8F5-44EA-B3D0-C4471A6547F6}"/>
          </ac:picMkLst>
        </pc:picChg>
      </pc:sldChg>
      <pc:sldChg chg="addSp delSp modSp add mod setBg setClrOvrMap">
        <pc:chgData name="Wang, Cheryl" userId="e09b7953-c7c8-4c62-9c28-1754669e74e0" providerId="ADAL" clId="{1A32E5D3-375D-4346-A5D6-F000EBA9B6F4}" dt="2021-06-22T01:12:35.434" v="267" actId="14100"/>
        <pc:sldMkLst>
          <pc:docMk/>
          <pc:sldMk cId="1669216092" sldId="323"/>
        </pc:sldMkLst>
        <pc:spChg chg="mod">
          <ac:chgData name="Wang, Cheryl" userId="e09b7953-c7c8-4c62-9c28-1754669e74e0" providerId="ADAL" clId="{1A32E5D3-375D-4346-A5D6-F000EBA9B6F4}" dt="2021-06-22T01:12:26.078" v="264" actId="1076"/>
          <ac:spMkLst>
            <pc:docMk/>
            <pc:sldMk cId="1669216092" sldId="323"/>
            <ac:spMk id="2" creationId="{00000000-0000-0000-0000-000000000000}"/>
          </ac:spMkLst>
        </pc:spChg>
        <pc:spChg chg="del">
          <ac:chgData name="Wang, Cheryl" userId="e09b7953-c7c8-4c62-9c28-1754669e74e0" providerId="ADAL" clId="{1A32E5D3-375D-4346-A5D6-F000EBA9B6F4}" dt="2021-06-22T01:11:53.986" v="257" actId="478"/>
          <ac:spMkLst>
            <pc:docMk/>
            <pc:sldMk cId="1669216092" sldId="323"/>
            <ac:spMk id="3" creationId="{00000000-0000-0000-0000-000000000000}"/>
          </ac:spMkLst>
        </pc:spChg>
        <pc:spChg chg="add del mod">
          <ac:chgData name="Wang, Cheryl" userId="e09b7953-c7c8-4c62-9c28-1754669e74e0" providerId="ADAL" clId="{1A32E5D3-375D-4346-A5D6-F000EBA9B6F4}" dt="2021-06-22T01:11:59.714" v="258" actId="478"/>
          <ac:spMkLst>
            <pc:docMk/>
            <pc:sldMk cId="1669216092" sldId="323"/>
            <ac:spMk id="7" creationId="{DCC83145-F025-4DD2-BAD7-E282D16134E7}"/>
          </ac:spMkLst>
        </pc:spChg>
        <pc:spChg chg="add del">
          <ac:chgData name="Wang, Cheryl" userId="e09b7953-c7c8-4c62-9c28-1754669e74e0" providerId="ADAL" clId="{1A32E5D3-375D-4346-A5D6-F000EBA9B6F4}" dt="2021-06-22T01:12:18.331" v="261" actId="26606"/>
          <ac:spMkLst>
            <pc:docMk/>
            <pc:sldMk cId="1669216092" sldId="323"/>
            <ac:spMk id="10" creationId="{2550AE69-AC86-4188-83E5-A856C4F1DCFF}"/>
          </ac:spMkLst>
        </pc:spChg>
        <pc:spChg chg="add del">
          <ac:chgData name="Wang, Cheryl" userId="e09b7953-c7c8-4c62-9c28-1754669e74e0" providerId="ADAL" clId="{1A32E5D3-375D-4346-A5D6-F000EBA9B6F4}" dt="2021-06-22T01:12:18.331" v="261" actId="26606"/>
          <ac:spMkLst>
            <pc:docMk/>
            <pc:sldMk cId="1669216092" sldId="323"/>
            <ac:spMk id="12" creationId="{EC4CA156-2C9D-4F0C-B229-88D8B5E17BCF}"/>
          </ac:spMkLst>
        </pc:spChg>
        <pc:spChg chg="add del">
          <ac:chgData name="Wang, Cheryl" userId="e09b7953-c7c8-4c62-9c28-1754669e74e0" providerId="ADAL" clId="{1A32E5D3-375D-4346-A5D6-F000EBA9B6F4}" dt="2021-06-22T01:12:18.331" v="261" actId="26606"/>
          <ac:spMkLst>
            <pc:docMk/>
            <pc:sldMk cId="1669216092" sldId="323"/>
            <ac:spMk id="14" creationId="{D7361ED3-EBE5-4EFC-8DA3-D0CE4BF2F4B1}"/>
          </ac:spMkLst>
        </pc:spChg>
        <pc:spChg chg="add del">
          <ac:chgData name="Wang, Cheryl" userId="e09b7953-c7c8-4c62-9c28-1754669e74e0" providerId="ADAL" clId="{1A32E5D3-375D-4346-A5D6-F000EBA9B6F4}" dt="2021-06-22T01:12:18.331" v="261" actId="26606"/>
          <ac:spMkLst>
            <pc:docMk/>
            <pc:sldMk cId="1669216092" sldId="323"/>
            <ac:spMk id="20" creationId="{0E2D3DCD-4716-40AA-90C0-6F2F9F116CF3}"/>
          </ac:spMkLst>
        </pc:spChg>
        <pc:spChg chg="add del">
          <ac:chgData name="Wang, Cheryl" userId="e09b7953-c7c8-4c62-9c28-1754669e74e0" providerId="ADAL" clId="{1A32E5D3-375D-4346-A5D6-F000EBA9B6F4}" dt="2021-06-22T01:12:18.331" v="261" actId="26606"/>
          <ac:spMkLst>
            <pc:docMk/>
            <pc:sldMk cId="1669216092" sldId="323"/>
            <ac:spMk id="22" creationId="{037BACED-9574-4AAE-9D04-5100308350B6}"/>
          </ac:spMkLst>
        </pc:spChg>
        <pc:grpChg chg="add del">
          <ac:chgData name="Wang, Cheryl" userId="e09b7953-c7c8-4c62-9c28-1754669e74e0" providerId="ADAL" clId="{1A32E5D3-375D-4346-A5D6-F000EBA9B6F4}" dt="2021-06-22T01:12:18.331" v="261" actId="26606"/>
          <ac:grpSpMkLst>
            <pc:docMk/>
            <pc:sldMk cId="1669216092" sldId="323"/>
            <ac:grpSpMk id="16" creationId="{85105087-7F16-4C94-837C-C45445116665}"/>
          </ac:grpSpMkLst>
        </pc:grpChg>
        <pc:picChg chg="add mod">
          <ac:chgData name="Wang, Cheryl" userId="e09b7953-c7c8-4c62-9c28-1754669e74e0" providerId="ADAL" clId="{1A32E5D3-375D-4346-A5D6-F000EBA9B6F4}" dt="2021-06-22T01:12:35.434" v="267" actId="14100"/>
          <ac:picMkLst>
            <pc:docMk/>
            <pc:sldMk cId="1669216092" sldId="323"/>
            <ac:picMk id="5" creationId="{1C717D05-B365-4DC7-B546-BAAE73FDD439}"/>
          </ac:picMkLst>
        </pc:picChg>
        <pc:picChg chg="del">
          <ac:chgData name="Wang, Cheryl" userId="e09b7953-c7c8-4c62-9c28-1754669e74e0" providerId="ADAL" clId="{1A32E5D3-375D-4346-A5D6-F000EBA9B6F4}" dt="2021-06-22T01:11:47.446" v="255" actId="478"/>
          <ac:picMkLst>
            <pc:docMk/>
            <pc:sldMk cId="1669216092" sldId="323"/>
            <ac:picMk id="6" creationId="{D776951C-3ABD-4590-868F-E0712133B650}"/>
          </ac:picMkLst>
        </pc:picChg>
      </pc:sldChg>
      <pc:sldChg chg="addSp delSp modSp add mod">
        <pc:chgData name="Wang, Cheryl" userId="e09b7953-c7c8-4c62-9c28-1754669e74e0" providerId="ADAL" clId="{1A32E5D3-375D-4346-A5D6-F000EBA9B6F4}" dt="2021-06-22T01:20:15.345" v="438" actId="20577"/>
        <pc:sldMkLst>
          <pc:docMk/>
          <pc:sldMk cId="1285673308" sldId="324"/>
        </pc:sldMkLst>
        <pc:spChg chg="mod">
          <ac:chgData name="Wang, Cheryl" userId="e09b7953-c7c8-4c62-9c28-1754669e74e0" providerId="ADAL" clId="{1A32E5D3-375D-4346-A5D6-F000EBA9B6F4}" dt="2021-06-22T01:20:15.345" v="438" actId="20577"/>
          <ac:spMkLst>
            <pc:docMk/>
            <pc:sldMk cId="1285673308" sldId="324"/>
            <ac:spMk id="2" creationId="{00000000-0000-0000-0000-000000000000}"/>
          </ac:spMkLst>
        </pc:spChg>
        <pc:spChg chg="add mod">
          <ac:chgData name="Wang, Cheryl" userId="e09b7953-c7c8-4c62-9c28-1754669e74e0" providerId="ADAL" clId="{1A32E5D3-375D-4346-A5D6-F000EBA9B6F4}" dt="2021-06-22T01:15:58.979" v="339" actId="1076"/>
          <ac:spMkLst>
            <pc:docMk/>
            <pc:sldMk cId="1285673308" sldId="324"/>
            <ac:spMk id="4" creationId="{B082B57D-B7C9-4EF1-ADBB-0C2BF683568C}"/>
          </ac:spMkLst>
        </pc:spChg>
        <pc:picChg chg="del">
          <ac:chgData name="Wang, Cheryl" userId="e09b7953-c7c8-4c62-9c28-1754669e74e0" providerId="ADAL" clId="{1A32E5D3-375D-4346-A5D6-F000EBA9B6F4}" dt="2021-06-22T01:14:44.064" v="284" actId="478"/>
          <ac:picMkLst>
            <pc:docMk/>
            <pc:sldMk cId="1285673308" sldId="324"/>
            <ac:picMk id="5" creationId="{1C717D05-B365-4DC7-B546-BAAE73FDD439}"/>
          </ac:picMkLst>
        </pc:picChg>
        <pc:picChg chg="add mod">
          <ac:chgData name="Wang, Cheryl" userId="e09b7953-c7c8-4c62-9c28-1754669e74e0" providerId="ADAL" clId="{1A32E5D3-375D-4346-A5D6-F000EBA9B6F4}" dt="2021-06-22T01:15:47.258" v="336" actId="1076"/>
          <ac:picMkLst>
            <pc:docMk/>
            <pc:sldMk cId="1285673308" sldId="324"/>
            <ac:picMk id="6" creationId="{FAE5BD41-F9C1-41C2-8C20-91CE6A40779B}"/>
          </ac:picMkLst>
        </pc:picChg>
        <pc:picChg chg="add mod">
          <ac:chgData name="Wang, Cheryl" userId="e09b7953-c7c8-4c62-9c28-1754669e74e0" providerId="ADAL" clId="{1A32E5D3-375D-4346-A5D6-F000EBA9B6F4}" dt="2021-06-22T01:16:09.695" v="341"/>
          <ac:picMkLst>
            <pc:docMk/>
            <pc:sldMk cId="1285673308" sldId="324"/>
            <ac:picMk id="7" creationId="{D1A6D264-46A4-4E86-98A5-BE55604B6A01}"/>
          </ac:picMkLst>
        </pc:picChg>
      </pc:sldChg>
      <pc:sldChg chg="addSp delSp modSp add mod">
        <pc:chgData name="Wang, Cheryl" userId="e09b7953-c7c8-4c62-9c28-1754669e74e0" providerId="ADAL" clId="{1A32E5D3-375D-4346-A5D6-F000EBA9B6F4}" dt="2021-06-22T01:20:21.571" v="441" actId="20577"/>
        <pc:sldMkLst>
          <pc:docMk/>
          <pc:sldMk cId="3796369313" sldId="325"/>
        </pc:sldMkLst>
        <pc:spChg chg="mod">
          <ac:chgData name="Wang, Cheryl" userId="e09b7953-c7c8-4c62-9c28-1754669e74e0" providerId="ADAL" clId="{1A32E5D3-375D-4346-A5D6-F000EBA9B6F4}" dt="2021-06-22T01:20:21.571" v="441" actId="20577"/>
          <ac:spMkLst>
            <pc:docMk/>
            <pc:sldMk cId="3796369313" sldId="325"/>
            <ac:spMk id="2" creationId="{00000000-0000-0000-0000-000000000000}"/>
          </ac:spMkLst>
        </pc:spChg>
        <pc:spChg chg="mod">
          <ac:chgData name="Wang, Cheryl" userId="e09b7953-c7c8-4c62-9c28-1754669e74e0" providerId="ADAL" clId="{1A32E5D3-375D-4346-A5D6-F000EBA9B6F4}" dt="2021-06-22T01:17:52.089" v="355" actId="20577"/>
          <ac:spMkLst>
            <pc:docMk/>
            <pc:sldMk cId="3796369313" sldId="325"/>
            <ac:spMk id="4" creationId="{B082B57D-B7C9-4EF1-ADBB-0C2BF683568C}"/>
          </ac:spMkLst>
        </pc:spChg>
        <pc:picChg chg="add mod modCrop">
          <ac:chgData name="Wang, Cheryl" userId="e09b7953-c7c8-4c62-9c28-1754669e74e0" providerId="ADAL" clId="{1A32E5D3-375D-4346-A5D6-F000EBA9B6F4}" dt="2021-06-22T01:17:28.071" v="354" actId="732"/>
          <ac:picMkLst>
            <pc:docMk/>
            <pc:sldMk cId="3796369313" sldId="325"/>
            <ac:picMk id="5" creationId="{7147F48B-4E50-4C7F-B84E-80838F7A9704}"/>
          </ac:picMkLst>
        </pc:picChg>
        <pc:picChg chg="del">
          <ac:chgData name="Wang, Cheryl" userId="e09b7953-c7c8-4c62-9c28-1754669e74e0" providerId="ADAL" clId="{1A32E5D3-375D-4346-A5D6-F000EBA9B6F4}" dt="2021-06-22T01:17:06.936" v="351" actId="478"/>
          <ac:picMkLst>
            <pc:docMk/>
            <pc:sldMk cId="3796369313" sldId="325"/>
            <ac:picMk id="6" creationId="{FAE5BD41-F9C1-41C2-8C20-91CE6A40779B}"/>
          </ac:picMkLst>
        </pc:picChg>
      </pc:sldChg>
      <pc:sldChg chg="addSp delSp modSp add mod">
        <pc:chgData name="Wang, Cheryl" userId="e09b7953-c7c8-4c62-9c28-1754669e74e0" providerId="ADAL" clId="{1A32E5D3-375D-4346-A5D6-F000EBA9B6F4}" dt="2021-06-22T01:20:33.821" v="447" actId="20577"/>
        <pc:sldMkLst>
          <pc:docMk/>
          <pc:sldMk cId="3665928090" sldId="326"/>
        </pc:sldMkLst>
        <pc:spChg chg="mod">
          <ac:chgData name="Wang, Cheryl" userId="e09b7953-c7c8-4c62-9c28-1754669e74e0" providerId="ADAL" clId="{1A32E5D3-375D-4346-A5D6-F000EBA9B6F4}" dt="2021-06-22T01:20:33.821" v="447" actId="20577"/>
          <ac:spMkLst>
            <pc:docMk/>
            <pc:sldMk cId="3665928090" sldId="326"/>
            <ac:spMk id="2" creationId="{00000000-0000-0000-0000-000000000000}"/>
          </ac:spMkLst>
        </pc:spChg>
        <pc:spChg chg="mod">
          <ac:chgData name="Wang, Cheryl" userId="e09b7953-c7c8-4c62-9c28-1754669e74e0" providerId="ADAL" clId="{1A32E5D3-375D-4346-A5D6-F000EBA9B6F4}" dt="2021-06-22T01:18:29.941" v="361" actId="20577"/>
          <ac:spMkLst>
            <pc:docMk/>
            <pc:sldMk cId="3665928090" sldId="326"/>
            <ac:spMk id="4" creationId="{B082B57D-B7C9-4EF1-ADBB-0C2BF683568C}"/>
          </ac:spMkLst>
        </pc:spChg>
        <pc:picChg chg="add mod">
          <ac:chgData name="Wang, Cheryl" userId="e09b7953-c7c8-4c62-9c28-1754669e74e0" providerId="ADAL" clId="{1A32E5D3-375D-4346-A5D6-F000EBA9B6F4}" dt="2021-06-22T01:18:38.229" v="364" actId="1076"/>
          <ac:picMkLst>
            <pc:docMk/>
            <pc:sldMk cId="3665928090" sldId="326"/>
            <ac:picMk id="5" creationId="{0F0D43DA-C053-4F61-B88D-BE1DA9AFD05F}"/>
          </ac:picMkLst>
        </pc:picChg>
        <pc:picChg chg="del">
          <ac:chgData name="Wang, Cheryl" userId="e09b7953-c7c8-4c62-9c28-1754669e74e0" providerId="ADAL" clId="{1A32E5D3-375D-4346-A5D6-F000EBA9B6F4}" dt="2021-06-22T01:18:31.660" v="362" actId="478"/>
          <ac:picMkLst>
            <pc:docMk/>
            <pc:sldMk cId="3665928090" sldId="326"/>
            <ac:picMk id="6" creationId="{FAE5BD41-F9C1-41C2-8C20-91CE6A40779B}"/>
          </ac:picMkLst>
        </pc:picChg>
      </pc:sldChg>
      <pc:sldChg chg="addSp delSp modSp add mod ord">
        <pc:chgData name="Wang, Cheryl" userId="e09b7953-c7c8-4c62-9c28-1754669e74e0" providerId="ADAL" clId="{1A32E5D3-375D-4346-A5D6-F000EBA9B6F4}" dt="2021-06-22T01:20:26.255" v="444" actId="20577"/>
        <pc:sldMkLst>
          <pc:docMk/>
          <pc:sldMk cId="8017704" sldId="327"/>
        </pc:sldMkLst>
        <pc:spChg chg="mod">
          <ac:chgData name="Wang, Cheryl" userId="e09b7953-c7c8-4c62-9c28-1754669e74e0" providerId="ADAL" clId="{1A32E5D3-375D-4346-A5D6-F000EBA9B6F4}" dt="2021-06-22T01:20:26.255" v="444" actId="20577"/>
          <ac:spMkLst>
            <pc:docMk/>
            <pc:sldMk cId="8017704" sldId="327"/>
            <ac:spMk id="2" creationId="{00000000-0000-0000-0000-000000000000}"/>
          </ac:spMkLst>
        </pc:spChg>
        <pc:spChg chg="mod">
          <ac:chgData name="Wang, Cheryl" userId="e09b7953-c7c8-4c62-9c28-1754669e74e0" providerId="ADAL" clId="{1A32E5D3-375D-4346-A5D6-F000EBA9B6F4}" dt="2021-06-22T01:19:08.017" v="394" actId="20577"/>
          <ac:spMkLst>
            <pc:docMk/>
            <pc:sldMk cId="8017704" sldId="327"/>
            <ac:spMk id="4" creationId="{B082B57D-B7C9-4EF1-ADBB-0C2BF683568C}"/>
          </ac:spMkLst>
        </pc:spChg>
        <pc:picChg chg="add mod">
          <ac:chgData name="Wang, Cheryl" userId="e09b7953-c7c8-4c62-9c28-1754669e74e0" providerId="ADAL" clId="{1A32E5D3-375D-4346-A5D6-F000EBA9B6F4}" dt="2021-06-22T01:18:57.297" v="370" actId="1076"/>
          <ac:picMkLst>
            <pc:docMk/>
            <pc:sldMk cId="8017704" sldId="327"/>
            <ac:picMk id="5" creationId="{F999F119-77D6-4308-9396-0626043C67A0}"/>
          </ac:picMkLst>
        </pc:picChg>
        <pc:picChg chg="del">
          <ac:chgData name="Wang, Cheryl" userId="e09b7953-c7c8-4c62-9c28-1754669e74e0" providerId="ADAL" clId="{1A32E5D3-375D-4346-A5D6-F000EBA9B6F4}" dt="2021-06-22T01:18:52.521" v="368" actId="478"/>
          <ac:picMkLst>
            <pc:docMk/>
            <pc:sldMk cId="8017704" sldId="327"/>
            <ac:picMk id="6" creationId="{FAE5BD41-F9C1-41C2-8C20-91CE6A40779B}"/>
          </ac:picMkLst>
        </pc:picChg>
      </pc:sldChg>
      <pc:sldChg chg="addSp delSp modSp add mod">
        <pc:chgData name="Wang, Cheryl" userId="e09b7953-c7c8-4c62-9c28-1754669e74e0" providerId="ADAL" clId="{1A32E5D3-375D-4346-A5D6-F000EBA9B6F4}" dt="2021-06-22T01:20:39.005" v="450" actId="20577"/>
        <pc:sldMkLst>
          <pc:docMk/>
          <pc:sldMk cId="538387927" sldId="328"/>
        </pc:sldMkLst>
        <pc:spChg chg="mod">
          <ac:chgData name="Wang, Cheryl" userId="e09b7953-c7c8-4c62-9c28-1754669e74e0" providerId="ADAL" clId="{1A32E5D3-375D-4346-A5D6-F000EBA9B6F4}" dt="2021-06-22T01:20:39.005" v="450" actId="20577"/>
          <ac:spMkLst>
            <pc:docMk/>
            <pc:sldMk cId="538387927" sldId="328"/>
            <ac:spMk id="2" creationId="{00000000-0000-0000-0000-000000000000}"/>
          </ac:spMkLst>
        </pc:spChg>
        <pc:spChg chg="mod">
          <ac:chgData name="Wang, Cheryl" userId="e09b7953-c7c8-4c62-9c28-1754669e74e0" providerId="ADAL" clId="{1A32E5D3-375D-4346-A5D6-F000EBA9B6F4}" dt="2021-06-22T01:19:35.391" v="410" actId="20577"/>
          <ac:spMkLst>
            <pc:docMk/>
            <pc:sldMk cId="538387927" sldId="328"/>
            <ac:spMk id="4" creationId="{B082B57D-B7C9-4EF1-ADBB-0C2BF683568C}"/>
          </ac:spMkLst>
        </pc:spChg>
        <pc:picChg chg="del">
          <ac:chgData name="Wang, Cheryl" userId="e09b7953-c7c8-4c62-9c28-1754669e74e0" providerId="ADAL" clId="{1A32E5D3-375D-4346-A5D6-F000EBA9B6F4}" dt="2021-06-22T01:19:27.808" v="399" actId="478"/>
          <ac:picMkLst>
            <pc:docMk/>
            <pc:sldMk cId="538387927" sldId="328"/>
            <ac:picMk id="5" creationId="{F999F119-77D6-4308-9396-0626043C67A0}"/>
          </ac:picMkLst>
        </pc:picChg>
        <pc:picChg chg="add mod">
          <ac:chgData name="Wang, Cheryl" userId="e09b7953-c7c8-4c62-9c28-1754669e74e0" providerId="ADAL" clId="{1A32E5D3-375D-4346-A5D6-F000EBA9B6F4}" dt="2021-06-22T01:19:31.614" v="402" actId="1076"/>
          <ac:picMkLst>
            <pc:docMk/>
            <pc:sldMk cId="538387927" sldId="328"/>
            <ac:picMk id="6" creationId="{C4D3E70D-6B9F-4A7E-9B9B-5EB55EFEA3CD}"/>
          </ac:picMkLst>
        </pc:picChg>
      </pc:sldChg>
      <pc:sldChg chg="addSp delSp modSp add mod setBg">
        <pc:chgData name="Wang, Cheryl" userId="e09b7953-c7c8-4c62-9c28-1754669e74e0" providerId="ADAL" clId="{1A32E5D3-375D-4346-A5D6-F000EBA9B6F4}" dt="2021-06-22T01:28:05.829" v="552" actId="1076"/>
        <pc:sldMkLst>
          <pc:docMk/>
          <pc:sldMk cId="2126664316" sldId="329"/>
        </pc:sldMkLst>
        <pc:spChg chg="mod">
          <ac:chgData name="Wang, Cheryl" userId="e09b7953-c7c8-4c62-9c28-1754669e74e0" providerId="ADAL" clId="{1A32E5D3-375D-4346-A5D6-F000EBA9B6F4}" dt="2021-06-22T01:27:24.925" v="550" actId="26606"/>
          <ac:spMkLst>
            <pc:docMk/>
            <pc:sldMk cId="2126664316" sldId="329"/>
            <ac:spMk id="2" creationId="{00000000-0000-0000-0000-000000000000}"/>
          </ac:spMkLst>
        </pc:spChg>
        <pc:spChg chg="mod">
          <ac:chgData name="Wang, Cheryl" userId="e09b7953-c7c8-4c62-9c28-1754669e74e0" providerId="ADAL" clId="{1A32E5D3-375D-4346-A5D6-F000EBA9B6F4}" dt="2021-06-22T01:27:24.925" v="550" actId="26606"/>
          <ac:spMkLst>
            <pc:docMk/>
            <pc:sldMk cId="2126664316" sldId="329"/>
            <ac:spMk id="4" creationId="{B082B57D-B7C9-4EF1-ADBB-0C2BF683568C}"/>
          </ac:spMkLst>
        </pc:spChg>
        <pc:spChg chg="add del">
          <ac:chgData name="Wang, Cheryl" userId="e09b7953-c7c8-4c62-9c28-1754669e74e0" providerId="ADAL" clId="{1A32E5D3-375D-4346-A5D6-F000EBA9B6F4}" dt="2021-06-22T01:27:24.925" v="550" actId="26606"/>
          <ac:spMkLst>
            <pc:docMk/>
            <pc:sldMk cId="2126664316" sldId="329"/>
            <ac:spMk id="8" creationId="{484E34F7-E155-426C-A88E-8AEA6CF3F7EC}"/>
          </ac:spMkLst>
        </pc:spChg>
        <pc:spChg chg="add del">
          <ac:chgData name="Wang, Cheryl" userId="e09b7953-c7c8-4c62-9c28-1754669e74e0" providerId="ADAL" clId="{1A32E5D3-375D-4346-A5D6-F000EBA9B6F4}" dt="2021-06-22T01:27:10.483" v="544" actId="26606"/>
          <ac:spMkLst>
            <pc:docMk/>
            <pc:sldMk cId="2126664316" sldId="329"/>
            <ac:spMk id="14" creationId="{484E34F7-E155-426C-A88E-8AEA6CF3F7EC}"/>
          </ac:spMkLst>
        </pc:spChg>
        <pc:grpChg chg="add del">
          <ac:chgData name="Wang, Cheryl" userId="e09b7953-c7c8-4c62-9c28-1754669e74e0" providerId="ADAL" clId="{1A32E5D3-375D-4346-A5D6-F000EBA9B6F4}" dt="2021-06-22T01:27:24.925" v="550" actId="26606"/>
          <ac:grpSpMkLst>
            <pc:docMk/>
            <pc:sldMk cId="2126664316" sldId="329"/>
            <ac:grpSpMk id="7" creationId="{16DBFAD4-B5FC-442B-A283-381B01B195F7}"/>
          </ac:grpSpMkLst>
        </pc:grpChg>
        <pc:grpChg chg="add del">
          <ac:chgData name="Wang, Cheryl" userId="e09b7953-c7c8-4c62-9c28-1754669e74e0" providerId="ADAL" clId="{1A32E5D3-375D-4346-A5D6-F000EBA9B6F4}" dt="2021-06-22T01:27:10.483" v="544" actId="26606"/>
          <ac:grpSpMkLst>
            <pc:docMk/>
            <pc:sldMk cId="2126664316" sldId="329"/>
            <ac:grpSpMk id="10" creationId="{16DBFAD4-B5FC-442B-A283-381B01B195F7}"/>
          </ac:grpSpMkLst>
        </pc:grpChg>
        <pc:picChg chg="add mod modCrop">
          <ac:chgData name="Wang, Cheryl" userId="e09b7953-c7c8-4c62-9c28-1754669e74e0" providerId="ADAL" clId="{1A32E5D3-375D-4346-A5D6-F000EBA9B6F4}" dt="2021-06-22T01:28:05.829" v="552" actId="1076"/>
          <ac:picMkLst>
            <pc:docMk/>
            <pc:sldMk cId="2126664316" sldId="329"/>
            <ac:picMk id="5" creationId="{E4E9F3DF-15AF-4FAA-A3F6-4C56AB792989}"/>
          </ac:picMkLst>
        </pc:picChg>
        <pc:picChg chg="del">
          <ac:chgData name="Wang, Cheryl" userId="e09b7953-c7c8-4c62-9c28-1754669e74e0" providerId="ADAL" clId="{1A32E5D3-375D-4346-A5D6-F000EBA9B6F4}" dt="2021-06-22T01:20:44.265" v="451" actId="478"/>
          <ac:picMkLst>
            <pc:docMk/>
            <pc:sldMk cId="2126664316" sldId="329"/>
            <ac:picMk id="6" creationId="{C4D3E70D-6B9F-4A7E-9B9B-5EB55EFEA3CD}"/>
          </ac:picMkLst>
        </pc:picChg>
        <pc:picChg chg="add del mod">
          <ac:chgData name="Wang, Cheryl" userId="e09b7953-c7c8-4c62-9c28-1754669e74e0" providerId="ADAL" clId="{1A32E5D3-375D-4346-A5D6-F000EBA9B6F4}" dt="2021-06-22T01:26:09.380" v="528" actId="478"/>
          <ac:picMkLst>
            <pc:docMk/>
            <pc:sldMk cId="2126664316" sldId="329"/>
            <ac:picMk id="1026" creationId="{695E305D-281C-4CC0-AF07-E45F8C79088A}"/>
          </ac:picMkLst>
        </pc:picChg>
      </pc:sldChg>
      <pc:sldChg chg="modSp add mod">
        <pc:chgData name="Wang, Cheryl" userId="e09b7953-c7c8-4c62-9c28-1754669e74e0" providerId="ADAL" clId="{1A32E5D3-375D-4346-A5D6-F000EBA9B6F4}" dt="2021-06-22T01:33:54.538" v="983" actId="6549"/>
        <pc:sldMkLst>
          <pc:docMk/>
          <pc:sldMk cId="1873123218" sldId="330"/>
        </pc:sldMkLst>
        <pc:spChg chg="mod">
          <ac:chgData name="Wang, Cheryl" userId="e09b7953-c7c8-4c62-9c28-1754669e74e0" providerId="ADAL" clId="{1A32E5D3-375D-4346-A5D6-F000EBA9B6F4}" dt="2021-06-22T01:33:42.683" v="981" actId="313"/>
          <ac:spMkLst>
            <pc:docMk/>
            <pc:sldMk cId="1873123218" sldId="330"/>
            <ac:spMk id="2" creationId="{00000000-0000-0000-0000-000000000000}"/>
          </ac:spMkLst>
        </pc:spChg>
        <pc:spChg chg="mod">
          <ac:chgData name="Wang, Cheryl" userId="e09b7953-c7c8-4c62-9c28-1754669e74e0" providerId="ADAL" clId="{1A32E5D3-375D-4346-A5D6-F000EBA9B6F4}" dt="2021-06-22T01:33:54.538" v="983" actId="6549"/>
          <ac:spMkLst>
            <pc:docMk/>
            <pc:sldMk cId="1873123218" sldId="330"/>
            <ac:spMk id="4" creationId="{B082B57D-B7C9-4EF1-ADBB-0C2BF683568C}"/>
          </ac:spMkLst>
        </pc:spChg>
      </pc:sldChg>
      <pc:sldChg chg="delSp modSp add mod">
        <pc:chgData name="Wang, Cheryl" userId="e09b7953-c7c8-4c62-9c28-1754669e74e0" providerId="ADAL" clId="{1A32E5D3-375D-4346-A5D6-F000EBA9B6F4}" dt="2021-06-22T01:41:20.790" v="1173" actId="20577"/>
        <pc:sldMkLst>
          <pc:docMk/>
          <pc:sldMk cId="3170037182" sldId="331"/>
        </pc:sldMkLst>
        <pc:spChg chg="mod">
          <ac:chgData name="Wang, Cheryl" userId="e09b7953-c7c8-4c62-9c28-1754669e74e0" providerId="ADAL" clId="{1A32E5D3-375D-4346-A5D6-F000EBA9B6F4}" dt="2021-06-22T01:34:28.341" v="999" actId="20577"/>
          <ac:spMkLst>
            <pc:docMk/>
            <pc:sldMk cId="3170037182" sldId="331"/>
            <ac:spMk id="2" creationId="{00000000-0000-0000-0000-000000000000}"/>
          </ac:spMkLst>
        </pc:spChg>
        <pc:spChg chg="mod">
          <ac:chgData name="Wang, Cheryl" userId="e09b7953-c7c8-4c62-9c28-1754669e74e0" providerId="ADAL" clId="{1A32E5D3-375D-4346-A5D6-F000EBA9B6F4}" dt="2021-06-22T01:41:20.790" v="1173" actId="20577"/>
          <ac:spMkLst>
            <pc:docMk/>
            <pc:sldMk cId="3170037182" sldId="331"/>
            <ac:spMk id="4" creationId="{B082B57D-B7C9-4EF1-ADBB-0C2BF683568C}"/>
          </ac:spMkLst>
        </pc:spChg>
        <pc:picChg chg="del">
          <ac:chgData name="Wang, Cheryl" userId="e09b7953-c7c8-4c62-9c28-1754669e74e0" providerId="ADAL" clId="{1A32E5D3-375D-4346-A5D6-F000EBA9B6F4}" dt="2021-06-22T01:34:48.182" v="1049" actId="478"/>
          <ac:picMkLst>
            <pc:docMk/>
            <pc:sldMk cId="3170037182" sldId="331"/>
            <ac:picMk id="1026" creationId="{695E305D-281C-4CC0-AF07-E45F8C79088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E-4636-9268-2214CA86F5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1473768"/>
        <c:axId val="39869162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4737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D474F448-9AD7-43A9-B039-66553B38C73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36076210" cy="1870018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6/21/2021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6/21/2021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594" y="1346947"/>
            <a:ext cx="1022033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594" y="4299697"/>
            <a:ext cx="1022033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594" y="1484779"/>
            <a:ext cx="10220330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6702" y="4068923"/>
            <a:ext cx="1080623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286" y="1432223"/>
            <a:ext cx="9964364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597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569" y="4389120"/>
            <a:ext cx="7889217" cy="1069848"/>
          </a:xfrm>
        </p:spPr>
        <p:txBody>
          <a:bodyPr>
            <a:normAutofit/>
          </a:bodyPr>
          <a:lstStyle>
            <a:lvl1pPr marL="0" indent="0" algn="l">
              <a:buNone/>
              <a:defRPr sz="2199">
                <a:solidFill>
                  <a:schemeClr val="tx1"/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0235" y="4289334"/>
            <a:ext cx="1193557" cy="640080"/>
          </a:xfrm>
        </p:spPr>
        <p:txBody>
          <a:bodyPr/>
          <a:lstStyle>
            <a:lvl1pPr>
              <a:defRPr sz="2799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7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3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533400"/>
            <a:ext cx="255203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522" y="533400"/>
            <a:ext cx="750374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0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88825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564" y="1225296"/>
            <a:ext cx="9278743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99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210" y="5020056"/>
            <a:ext cx="9050203" cy="1066800"/>
          </a:xfrm>
        </p:spPr>
        <p:txBody>
          <a:bodyPr anchor="t">
            <a:normAutofit/>
          </a:bodyPr>
          <a:lstStyle>
            <a:lvl1pPr marL="0" indent="0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1430" y="6272785"/>
            <a:ext cx="2643620" cy="365125"/>
          </a:xfrm>
        </p:spPr>
        <p:txBody>
          <a:bodyPr/>
          <a:lstStyle/>
          <a:p>
            <a:fld id="{03F41C87-7AD9-4845-A077-840E4A0F3F0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140" y="6272785"/>
            <a:ext cx="6326000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165" y="2325848"/>
            <a:ext cx="1080623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482" y="2506133"/>
            <a:ext cx="1187989" cy="720332"/>
          </a:xfrm>
        </p:spPr>
        <p:txBody>
          <a:bodyPr/>
          <a:lstStyle>
            <a:lvl1pPr>
              <a:defRPr sz="2799"/>
            </a:lvl1pPr>
          </a:lstStyle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569" y="2194560"/>
            <a:ext cx="4753642" cy="3977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2567" y="2194560"/>
            <a:ext cx="4753642" cy="3977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4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2048256"/>
            <a:ext cx="4753642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569" y="2743200"/>
            <a:ext cx="4753642" cy="32918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2567" y="2048256"/>
            <a:ext cx="4753642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2567" y="2743200"/>
            <a:ext cx="4753642" cy="32918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6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0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1578" y="1"/>
            <a:ext cx="388724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413" y="685800"/>
            <a:ext cx="3199567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685800"/>
            <a:ext cx="6709948" cy="5020056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7413" y="2423160"/>
            <a:ext cx="3199567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1578" y="1"/>
            <a:ext cx="388724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413" y="685800"/>
            <a:ext cx="3199567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1578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7413" y="2423160"/>
            <a:ext cx="3199567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6/21/2021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6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569" y="484632"/>
            <a:ext cx="1005578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569" y="2121408"/>
            <a:ext cx="1005578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2350" y="6272785"/>
            <a:ext cx="327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7853" y="6272785"/>
            <a:ext cx="632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08183" y="6272785"/>
            <a:ext cx="639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2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5398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0" marR="0" algn="ctr">
              <a:spcBef>
                <a:spcPts val="30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008000"/>
                </a:solidFill>
                <a:effectLst/>
                <a:latin typeface="Univers for BP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 Choices for </a:t>
            </a:r>
            <a:br>
              <a:rPr lang="en-US" sz="4000" b="1" dirty="0">
                <a:solidFill>
                  <a:srgbClr val="008000"/>
                </a:solidFill>
                <a:effectLst/>
                <a:latin typeface="Univers for BP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rgbClr val="008000"/>
                </a:solidFill>
                <a:effectLst/>
                <a:latin typeface="Univers for BP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Chinese Hamburger Chain Stores </a:t>
            </a:r>
            <a:br>
              <a:rPr lang="en-US" sz="4000" b="1" dirty="0">
                <a:solidFill>
                  <a:srgbClr val="008000"/>
                </a:solidFill>
                <a:effectLst/>
                <a:latin typeface="Univers for BP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rgbClr val="008000"/>
                </a:solidFill>
                <a:effectLst/>
                <a:latin typeface="Univers for BP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Sydney, Australia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pPr marL="0" marR="0" algn="ctr">
              <a:spcBef>
                <a:spcPts val="7500"/>
              </a:spcBef>
              <a:spcAft>
                <a:spcPts val="2400"/>
              </a:spcAft>
            </a:pPr>
            <a:r>
              <a:rPr lang="en-US" sz="12800" b="1" dirty="0">
                <a:solidFill>
                  <a:srgbClr val="99CC00"/>
                </a:solidFill>
                <a:effectLst/>
                <a:latin typeface="Univers for BP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IBM Data Science Course Capstone Project</a:t>
            </a:r>
          </a:p>
          <a:p>
            <a:pPr marL="0" marR="0" algn="ctr">
              <a:spcBef>
                <a:spcPts val="7500"/>
              </a:spcBef>
              <a:spcAft>
                <a:spcPts val="2400"/>
              </a:spcAft>
            </a:pPr>
            <a:r>
              <a:rPr lang="en-US" sz="8000" b="1" dirty="0">
                <a:solidFill>
                  <a:srgbClr val="99CC00"/>
                </a:solidFill>
                <a:effectLst/>
                <a:latin typeface="Univers for BP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Cheryl Wang</a:t>
            </a:r>
          </a:p>
          <a:p>
            <a:pPr marL="0" marR="0" algn="ctr">
              <a:spcBef>
                <a:spcPts val="7500"/>
              </a:spcBef>
              <a:spcAft>
                <a:spcPts val="2400"/>
              </a:spcAft>
            </a:pPr>
            <a:endParaRPr lang="en-US" sz="1800" b="1" dirty="0">
              <a:solidFill>
                <a:srgbClr val="99CC00"/>
              </a:solidFill>
              <a:effectLst/>
              <a:latin typeface="Univers for BP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4581"/>
            <a:ext cx="11430000" cy="1420368"/>
          </a:xfrm>
        </p:spPr>
        <p:txBody>
          <a:bodyPr>
            <a:normAutofit/>
          </a:bodyPr>
          <a:lstStyle/>
          <a:p>
            <a:r>
              <a:rPr lang="en-US" dirty="0"/>
              <a:t>Results – Cluster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2B57D-B7C9-4EF1-ADBB-0C2BF6835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2" y="1661160"/>
            <a:ext cx="4753642" cy="3977640"/>
          </a:xfrm>
        </p:spPr>
        <p:txBody>
          <a:bodyPr/>
          <a:lstStyle/>
          <a:p>
            <a:r>
              <a:rPr lang="en-US" dirty="0"/>
              <a:t>Cluster 2:  73  neighborhoods</a:t>
            </a:r>
          </a:p>
          <a:p>
            <a:r>
              <a:rPr lang="en-US" dirty="0"/>
              <a:t>has a variety of top venues</a:t>
            </a:r>
          </a:p>
          <a:p>
            <a:r>
              <a:rPr lang="en-US" dirty="0"/>
              <a:t>have food/drink as one of their top 5 venues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7F48B-4E50-4C7F-B84E-80838F7A9704}"/>
              </a:ext>
            </a:extLst>
          </p:cNvPr>
          <p:cNvPicPr/>
          <p:nvPr/>
        </p:nvPicPr>
        <p:blipFill rotWithShape="1">
          <a:blip r:embed="rId2"/>
          <a:srcRect l="1" r="-369" b="13839"/>
          <a:stretch/>
        </p:blipFill>
        <p:spPr>
          <a:xfrm>
            <a:off x="5289120" y="1066801"/>
            <a:ext cx="659649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6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4581"/>
            <a:ext cx="11430000" cy="1420368"/>
          </a:xfrm>
        </p:spPr>
        <p:txBody>
          <a:bodyPr>
            <a:normAutofit/>
          </a:bodyPr>
          <a:lstStyle/>
          <a:p>
            <a:r>
              <a:rPr lang="en-US" dirty="0"/>
              <a:t>Results – Cluster 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2B57D-B7C9-4EF1-ADBB-0C2BF6835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2" y="1661160"/>
            <a:ext cx="4753642" cy="3977640"/>
          </a:xfrm>
        </p:spPr>
        <p:txBody>
          <a:bodyPr/>
          <a:lstStyle/>
          <a:p>
            <a:r>
              <a:rPr lang="en-US" dirty="0"/>
              <a:t>Cluster 3:  1  neighborhood</a:t>
            </a:r>
          </a:p>
          <a:p>
            <a:r>
              <a:rPr lang="en-US" dirty="0"/>
              <a:t>Most common venue is Food and Drink 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9F119-77D6-4308-9396-0626043C67A0}"/>
              </a:ext>
            </a:extLst>
          </p:cNvPr>
          <p:cNvPicPr/>
          <p:nvPr/>
        </p:nvPicPr>
        <p:blipFill rotWithShape="1">
          <a:blip r:embed="rId2"/>
          <a:srcRect l="7500" t="29388" b="2861"/>
          <a:stretch/>
        </p:blipFill>
        <p:spPr bwMode="auto">
          <a:xfrm>
            <a:off x="5522493" y="1717695"/>
            <a:ext cx="6078855" cy="659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4581"/>
            <a:ext cx="11430000" cy="1420368"/>
          </a:xfrm>
        </p:spPr>
        <p:txBody>
          <a:bodyPr>
            <a:normAutofit/>
          </a:bodyPr>
          <a:lstStyle/>
          <a:p>
            <a:r>
              <a:rPr lang="en-US" dirty="0"/>
              <a:t>Results – Cluster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2B57D-B7C9-4EF1-ADBB-0C2BF6835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2" y="1661160"/>
            <a:ext cx="4753642" cy="3977640"/>
          </a:xfrm>
        </p:spPr>
        <p:txBody>
          <a:bodyPr/>
          <a:lstStyle/>
          <a:p>
            <a:r>
              <a:rPr lang="en-US" dirty="0"/>
              <a:t>Cluster 4:  5  neighborhoods</a:t>
            </a:r>
          </a:p>
          <a:p>
            <a:r>
              <a:rPr lang="en-US" dirty="0"/>
              <a:t>Most common venue is Park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D43DA-C053-4F61-B88D-BE1DA9AFD0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75212" y="1661160"/>
            <a:ext cx="6572250" cy="16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2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4581"/>
            <a:ext cx="11430000" cy="1420368"/>
          </a:xfrm>
        </p:spPr>
        <p:txBody>
          <a:bodyPr>
            <a:normAutofit/>
          </a:bodyPr>
          <a:lstStyle/>
          <a:p>
            <a:r>
              <a:rPr lang="en-US" dirty="0"/>
              <a:t>Results – Cluster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2B57D-B7C9-4EF1-ADBB-0C2BF6835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2" y="1661160"/>
            <a:ext cx="4753642" cy="3977640"/>
          </a:xfrm>
        </p:spPr>
        <p:txBody>
          <a:bodyPr/>
          <a:lstStyle/>
          <a:p>
            <a:r>
              <a:rPr lang="en-US" dirty="0"/>
              <a:t>Cluster 5:  1  neighborhood</a:t>
            </a:r>
          </a:p>
          <a:p>
            <a:r>
              <a:rPr lang="en-US" dirty="0"/>
              <a:t>Most common venue is bus stop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3E70D-6B9F-4A7E-9B9B-5EB55EFEA3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0012" y="1666076"/>
            <a:ext cx="6572250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4581"/>
            <a:ext cx="11430000" cy="1420368"/>
          </a:xfrm>
        </p:spPr>
        <p:txBody>
          <a:bodyPr>
            <a:normAutofit/>
          </a:bodyPr>
          <a:lstStyle/>
          <a:p>
            <a:r>
              <a:rPr lang="en-US"/>
              <a:t>Recommendations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2B57D-B7C9-4EF1-ADBB-0C2BF6835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2" y="1661160"/>
            <a:ext cx="4753642" cy="3977640"/>
          </a:xfrm>
        </p:spPr>
        <p:txBody>
          <a:bodyPr/>
          <a:lstStyle/>
          <a:p>
            <a:r>
              <a:rPr lang="en-US"/>
              <a:t>Neighborhoods in cluster No. 2 (purple dots)</a:t>
            </a:r>
          </a:p>
          <a:p>
            <a:r>
              <a:rPr lang="en-US"/>
              <a:t>Along the railway</a:t>
            </a:r>
          </a:p>
          <a:p>
            <a:r>
              <a:rPr lang="en-US"/>
              <a:t>Various venue for leisure and with options for a meal.  </a:t>
            </a:r>
          </a:p>
          <a:p>
            <a:r>
              <a:rPr lang="en-US"/>
              <a:t>Has restaurants from all cultures but not focusing on a specific one. </a:t>
            </a:r>
          </a:p>
          <a:p>
            <a:r>
              <a:rPr lang="en-US"/>
              <a:t>Multi-cultural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9F3DF-15AF-4FAA-A3F6-4C56AB792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2" b="1334"/>
          <a:stretch/>
        </p:blipFill>
        <p:spPr>
          <a:xfrm>
            <a:off x="5164447" y="1219200"/>
            <a:ext cx="6751532" cy="465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4581"/>
            <a:ext cx="11430000" cy="1420368"/>
          </a:xfrm>
        </p:spPr>
        <p:txBody>
          <a:bodyPr>
            <a:normAutofit/>
          </a:bodyPr>
          <a:lstStyle/>
          <a:p>
            <a:r>
              <a:rPr lang="en-US" dirty="0"/>
              <a:t>Discussions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2B57D-B7C9-4EF1-ADBB-0C2BF6835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2" y="1661160"/>
            <a:ext cx="4753642" cy="3977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Future improvement:</a:t>
            </a:r>
          </a:p>
          <a:p>
            <a:r>
              <a:rPr lang="en-US" dirty="0"/>
              <a:t>Limit venue selections to food related items only</a:t>
            </a:r>
          </a:p>
          <a:p>
            <a:r>
              <a:rPr lang="en-US" dirty="0"/>
              <a:t>Understand the correlation between venue categories and clustering</a:t>
            </a:r>
          </a:p>
          <a:p>
            <a:r>
              <a:rPr lang="en-US" dirty="0"/>
              <a:t>Understand why some venues are singled out (e.g. bus stop, food and drink shop)</a:t>
            </a:r>
          </a:p>
          <a:p>
            <a:r>
              <a:rPr lang="en-US" dirty="0"/>
              <a:t>Optimize the number of clusters</a:t>
            </a:r>
          </a:p>
        </p:txBody>
      </p:sp>
      <p:pic>
        <p:nvPicPr>
          <p:cNvPr id="1026" name="Picture 2" descr="Image result for chinese hamburger">
            <a:extLst>
              <a:ext uri="{FF2B5EF4-FFF2-40B4-BE49-F238E27FC236}">
                <a16:creationId xmlns:a16="http://schemas.microsoft.com/office/drawing/2014/main" id="{695E305D-281C-4CC0-AF07-E45F8C790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661160"/>
            <a:ext cx="45148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1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4581"/>
            <a:ext cx="11430000" cy="142036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2B57D-B7C9-4EF1-ADBB-0C2BF6835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2" y="1661160"/>
            <a:ext cx="7924800" cy="3977640"/>
          </a:xfrm>
        </p:spPr>
        <p:txBody>
          <a:bodyPr>
            <a:normAutofit/>
          </a:bodyPr>
          <a:lstStyle/>
          <a:p>
            <a:r>
              <a:rPr lang="en-US" dirty="0"/>
              <a:t>Python for Data Science is  POWERFUL!</a:t>
            </a:r>
          </a:p>
          <a:p>
            <a:endParaRPr lang="en-US" dirty="0"/>
          </a:p>
          <a:p>
            <a:r>
              <a:rPr lang="en-US" dirty="0" err="1"/>
              <a:t>Matlab</a:t>
            </a:r>
            <a:r>
              <a:rPr lang="en-US" dirty="0"/>
              <a:t> was my favorite programming tool 20 years ago, and its descendent does not disappoint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3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5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549218" y="685800"/>
            <a:ext cx="4918737" cy="20215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Business Case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7958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9D5F0-2348-4584-9844-C3205659FEC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2" r="-1" b="10471"/>
          <a:stretch/>
        </p:blipFill>
        <p:spPr bwMode="auto">
          <a:xfrm>
            <a:off x="-9813" y="2"/>
            <a:ext cx="6094088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549218" y="2927444"/>
            <a:ext cx="4918737" cy="3244755"/>
          </a:xfrm>
        </p:spPr>
        <p:txBody>
          <a:bodyPr>
            <a:normAutofit/>
          </a:bodyPr>
          <a:lstStyle/>
          <a:p>
            <a:r>
              <a:rPr lang="en-US" dirty="0"/>
              <a:t>Find a number of locations in Sydney, Australia for Chinese Hamburger restaurants. 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6" name="Content Placeholder 5" descr="Clustered Column – Line Combination chart showing the values of 3 series for 4 categories. The first 2 series are columns and the 3rd series is the line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824840"/>
              </p:ext>
            </p:extLst>
          </p:nvPr>
        </p:nvGraphicFramePr>
        <p:xfrm>
          <a:off x="1069975" y="1676400"/>
          <a:ext cx="10055225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569" y="484632"/>
            <a:ext cx="10055781" cy="126796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 – Step 1 Map the Suburbs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Beautiful Soup for Web-scraping</a:t>
            </a:r>
          </a:p>
          <a:p>
            <a:r>
              <a:rPr lang="en-US" dirty="0"/>
              <a:t>Parsed into a Pandas Data Frame. </a:t>
            </a:r>
          </a:p>
          <a:p>
            <a:r>
              <a:rPr lang="en-US" dirty="0"/>
              <a:t>Use Geocoder to obtain the Latitude and Longitude </a:t>
            </a:r>
          </a:p>
          <a:p>
            <a:r>
              <a:rPr lang="en-US" dirty="0"/>
              <a:t>mapped the locations through folium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92512-B2BB-495A-9B83-3F5BDCB3087A}"/>
              </a:ext>
            </a:extLst>
          </p:cNvPr>
          <p:cNvPicPr/>
          <p:nvPr/>
        </p:nvPicPr>
        <p:blipFill rotWithShape="1">
          <a:blip r:embed="rId2"/>
          <a:srcRect l="16782" t="4000"/>
          <a:stretch/>
        </p:blipFill>
        <p:spPr>
          <a:xfrm>
            <a:off x="6932612" y="1752600"/>
            <a:ext cx="4186644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103E0-0FF2-4EFC-ACEB-A5312F41EF0E}"/>
              </a:ext>
            </a:extLst>
          </p:cNvPr>
          <p:cNvPicPr/>
          <p:nvPr/>
        </p:nvPicPr>
        <p:blipFill rotWithShape="1">
          <a:blip r:embed="rId3"/>
          <a:srcRect r="22330" b="312"/>
          <a:stretch/>
        </p:blipFill>
        <p:spPr>
          <a:xfrm>
            <a:off x="5408612" y="4038600"/>
            <a:ext cx="624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569" y="484632"/>
            <a:ext cx="10055781" cy="88696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 – Step 1 Map the Suburbs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FB81DD-8331-46CA-83A2-1627B6130547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9975" y="1371600"/>
            <a:ext cx="1005578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569" y="484632"/>
            <a:ext cx="10055781" cy="142036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 – Step 2 Explore the Suburbs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Foursquare API to explore the neighborhoods</a:t>
            </a:r>
          </a:p>
          <a:p>
            <a:r>
              <a:rPr lang="en-US" dirty="0"/>
              <a:t>List top 5 venues of each neighborhood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23E7C-6430-421C-A7E8-BD4D616C8CB8}"/>
              </a:ext>
            </a:extLst>
          </p:cNvPr>
          <p:cNvPicPr/>
          <p:nvPr/>
        </p:nvPicPr>
        <p:blipFill rotWithShape="1">
          <a:blip r:embed="rId2"/>
          <a:srcRect r="-2151" b="52242"/>
          <a:stretch/>
        </p:blipFill>
        <p:spPr bwMode="auto">
          <a:xfrm>
            <a:off x="5616575" y="1676400"/>
            <a:ext cx="6572250" cy="22377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50F79-B8F5-44EA-B3D0-C4471A6547F6}"/>
              </a:ext>
            </a:extLst>
          </p:cNvPr>
          <p:cNvPicPr/>
          <p:nvPr/>
        </p:nvPicPr>
        <p:blipFill rotWithShape="1">
          <a:blip r:embed="rId3"/>
          <a:srcRect t="66341" r="-2174"/>
          <a:stretch/>
        </p:blipFill>
        <p:spPr>
          <a:xfrm>
            <a:off x="1903412" y="4318317"/>
            <a:ext cx="6715125" cy="17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3" y="484632"/>
            <a:ext cx="11430000" cy="142036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 – Step 3 Cluster neighborhoods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K-means and grouped the 163 neighborhoods into 5 clusters</a:t>
            </a:r>
          </a:p>
          <a:p>
            <a:r>
              <a:rPr lang="en-US" dirty="0"/>
              <a:t>List top 5 venues of each neighborhood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6951C-3ABD-4590-868F-E0712133B6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3812" y="4144011"/>
            <a:ext cx="6572250" cy="16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4581"/>
            <a:ext cx="11430000" cy="142036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 – Step 3 Cluster neighborhoods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17D05-B365-4DC7-B546-BAAE73FDD4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012" y="990600"/>
            <a:ext cx="100584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4581"/>
            <a:ext cx="11430000" cy="1420368"/>
          </a:xfrm>
        </p:spPr>
        <p:txBody>
          <a:bodyPr>
            <a:normAutofit/>
          </a:bodyPr>
          <a:lstStyle/>
          <a:p>
            <a:r>
              <a:rPr lang="en-US" dirty="0"/>
              <a:t>Results – Cluster 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2B57D-B7C9-4EF1-ADBB-0C2BF6835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2" y="1661160"/>
            <a:ext cx="4753642" cy="3977640"/>
          </a:xfrm>
        </p:spPr>
        <p:txBody>
          <a:bodyPr/>
          <a:lstStyle/>
          <a:p>
            <a:r>
              <a:rPr lang="en-US" dirty="0"/>
              <a:t>Cluster 1:  79  neighborhoods</a:t>
            </a:r>
          </a:p>
          <a:p>
            <a:r>
              <a:rPr lang="en-US" dirty="0"/>
              <a:t>Most common venue is Café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5BD41-F9C1-41C2-8C20-91CE6A4077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60963" y="1219200"/>
            <a:ext cx="6572250" cy="54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P colours">
      <a:dk1>
        <a:srgbClr val="000000"/>
      </a:dk1>
      <a:lt1>
        <a:srgbClr val="FFFFFF"/>
      </a:lt1>
      <a:dk2>
        <a:srgbClr val="009900"/>
      </a:dk2>
      <a:lt2>
        <a:srgbClr val="99CC00"/>
      </a:lt2>
      <a:accent1>
        <a:srgbClr val="009900"/>
      </a:accent1>
      <a:accent2>
        <a:srgbClr val="99CC00"/>
      </a:accent2>
      <a:accent3>
        <a:srgbClr val="FFE600"/>
      </a:accent3>
      <a:accent4>
        <a:srgbClr val="999999"/>
      </a:accent4>
      <a:accent5>
        <a:srgbClr val="FF9900"/>
      </a:accent5>
      <a:accent6>
        <a:srgbClr val="FF6600"/>
      </a:accent6>
      <a:hlink>
        <a:srgbClr val="009EF4"/>
      </a:hlink>
      <a:folHlink>
        <a:srgbClr val="66009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156</TotalTime>
  <Words>324</Words>
  <Application>Microsoft Office PowerPoint</Application>
  <PresentationFormat>Custom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Corbel</vt:lpstr>
      <vt:lpstr>Rockwell</vt:lpstr>
      <vt:lpstr>Rockwell Condensed</vt:lpstr>
      <vt:lpstr>Univers for BP</vt:lpstr>
      <vt:lpstr>Wingdings</vt:lpstr>
      <vt:lpstr>Wood Type</vt:lpstr>
      <vt:lpstr>Location Choices for  Chinese Hamburger Chain Stores  in Sydney, Australia</vt:lpstr>
      <vt:lpstr>Business Case</vt:lpstr>
      <vt:lpstr>The Data</vt:lpstr>
      <vt:lpstr>Methodology – Step 1 Map the Suburbs</vt:lpstr>
      <vt:lpstr>Methodology – Step 1 Map the Suburbs</vt:lpstr>
      <vt:lpstr>Methodology – Step 2 Explore the Suburbs</vt:lpstr>
      <vt:lpstr>Methodology – Step 3 Cluster neighborhoods</vt:lpstr>
      <vt:lpstr>Methodology – Step 3 Cluster neighborhoods</vt:lpstr>
      <vt:lpstr>Results – Cluster 1</vt:lpstr>
      <vt:lpstr>Results – Cluster 2</vt:lpstr>
      <vt:lpstr>Results – Cluster 3</vt:lpstr>
      <vt:lpstr>Results – Cluster 4</vt:lpstr>
      <vt:lpstr>Results – Cluster 5</vt:lpstr>
      <vt:lpstr>Recommendations</vt:lpstr>
      <vt:lpstr>Discussions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 Choices for  Chinese Hamburger Chain Stores  in Sydney, Australia</dc:title>
  <dc:creator>Wang, Cheryl</dc:creator>
  <cp:lastModifiedBy>Wang, Cheryl</cp:lastModifiedBy>
  <cp:revision>1</cp:revision>
  <dcterms:created xsi:type="dcterms:W3CDTF">2021-06-21T23:04:54Z</dcterms:created>
  <dcterms:modified xsi:type="dcterms:W3CDTF">2021-06-22T01:41:23Z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569bf4a9-87bd-4dbf-a36c-1db5158e5def_Enabled">
    <vt:lpwstr>true</vt:lpwstr>
  </property>
  <property fmtid="{D5CDD505-2E9C-101B-9397-08002B2CF9AE}" pid="9" name="MSIP_Label_569bf4a9-87bd-4dbf-a36c-1db5158e5def_SetDate">
    <vt:lpwstr>2021-06-21T23:06:18Z</vt:lpwstr>
  </property>
  <property fmtid="{D5CDD505-2E9C-101B-9397-08002B2CF9AE}" pid="10" name="MSIP_Label_569bf4a9-87bd-4dbf-a36c-1db5158e5def_Method">
    <vt:lpwstr>Privileged</vt:lpwstr>
  </property>
  <property fmtid="{D5CDD505-2E9C-101B-9397-08002B2CF9AE}" pid="11" name="MSIP_Label_569bf4a9-87bd-4dbf-a36c-1db5158e5def_Name">
    <vt:lpwstr>569bf4a9-87bd-4dbf-a36c-1db5158e5def</vt:lpwstr>
  </property>
  <property fmtid="{D5CDD505-2E9C-101B-9397-08002B2CF9AE}" pid="12" name="MSIP_Label_569bf4a9-87bd-4dbf-a36c-1db5158e5def_SiteId">
    <vt:lpwstr>ea80952e-a476-42d4-aaf4-5457852b0f7e</vt:lpwstr>
  </property>
  <property fmtid="{D5CDD505-2E9C-101B-9397-08002B2CF9AE}" pid="13" name="MSIP_Label_569bf4a9-87bd-4dbf-a36c-1db5158e5def_ActionId">
    <vt:lpwstr>530986a2-1ada-4020-bc92-160121c6922e</vt:lpwstr>
  </property>
  <property fmtid="{D5CDD505-2E9C-101B-9397-08002B2CF9AE}" pid="14" name="MSIP_Label_569bf4a9-87bd-4dbf-a36c-1db5158e5def_ContentBits">
    <vt:lpwstr>0</vt:lpwstr>
  </property>
</Properties>
</file>